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913"/>
    <a:srgbClr val="130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6" d="100"/>
          <a:sy n="76" d="100"/>
        </p:scale>
        <p:origin x="272" y="56"/>
      </p:cViewPr>
      <p:guideLst>
        <p:guide orient="horz" pos="2146"/>
        <p:guide pos="38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Pages>0</Pages>
  <Words>253</Words>
  <Characters>0</Characters>
  <Application>Microsoft Office PowerPoint</Application>
  <DocSecurity>0</DocSecurity>
  <PresentationFormat>自定义</PresentationFormat>
  <Lines>0</Lines>
  <Paragraphs>63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MS PGothic</vt:lpstr>
      <vt:lpstr>黑体</vt:lpstr>
      <vt:lpstr>宋体</vt:lpstr>
      <vt:lpstr>微软雅黑</vt:lpstr>
      <vt:lpstr>Arial</vt:lpstr>
      <vt:lpstr>Calibri</vt:lpstr>
      <vt:lpstr>“宏发家园”购买及分配方案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黄一红</dc:creator>
  <cp:lastModifiedBy>Admin</cp:lastModifiedBy>
  <cp:revision>314</cp:revision>
  <dcterms:created xsi:type="dcterms:W3CDTF">2018-05-03T03:23:00Z</dcterms:created>
  <dcterms:modified xsi:type="dcterms:W3CDTF">2023-04-20T01:29:55Z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